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74" autoAdjust="0"/>
    <p:restoredTop sz="94660"/>
  </p:normalViewPr>
  <p:slideViewPr>
    <p:cSldViewPr>
      <p:cViewPr varScale="1">
        <p:scale>
          <a:sx n="67" d="100"/>
          <a:sy n="67" d="100"/>
        </p:scale>
        <p:origin x="-142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BDD76-E11C-4A35-A613-4218E4186D83}" type="datetimeFigureOut">
              <a:rPr lang="es-ES" smtClean="0"/>
              <a:t>12/10/2013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3836307-C47E-46B5-9A64-D409A121E22D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BDD76-E11C-4A35-A613-4218E4186D83}" type="datetimeFigureOut">
              <a:rPr lang="es-ES" smtClean="0"/>
              <a:t>12/10/2013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36307-C47E-46B5-9A64-D409A121E22D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BDD76-E11C-4A35-A613-4218E4186D83}" type="datetimeFigureOut">
              <a:rPr lang="es-ES" smtClean="0"/>
              <a:t>12/10/2013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36307-C47E-46B5-9A64-D409A121E22D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BDD76-E11C-4A35-A613-4218E4186D83}" type="datetimeFigureOut">
              <a:rPr lang="es-ES" smtClean="0"/>
              <a:t>12/10/2013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36307-C47E-46B5-9A64-D409A121E22D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BDD76-E11C-4A35-A613-4218E4186D83}" type="datetimeFigureOut">
              <a:rPr lang="es-ES" smtClean="0"/>
              <a:t>12/10/2013</a:t>
            </a:fld>
            <a:endParaRPr lang="es-E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3836307-C47E-46B5-9A64-D409A121E22D}" type="slidenum">
              <a:rPr lang="es-ES" smtClean="0"/>
              <a:t>‹Nº›</a:t>
            </a:fld>
            <a:endParaRPr lang="es-E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BDD76-E11C-4A35-A613-4218E4186D83}" type="datetimeFigureOut">
              <a:rPr lang="es-ES" smtClean="0"/>
              <a:t>12/10/2013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36307-C47E-46B5-9A64-D409A121E22D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BDD76-E11C-4A35-A613-4218E4186D83}" type="datetimeFigureOut">
              <a:rPr lang="es-ES" smtClean="0"/>
              <a:t>12/10/2013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36307-C47E-46B5-9A64-D409A121E22D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BDD76-E11C-4A35-A613-4218E4186D83}" type="datetimeFigureOut">
              <a:rPr lang="es-ES" smtClean="0"/>
              <a:t>12/10/2013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36307-C47E-46B5-9A64-D409A121E22D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BDD76-E11C-4A35-A613-4218E4186D83}" type="datetimeFigureOut">
              <a:rPr lang="es-ES" smtClean="0"/>
              <a:t>12/10/2013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36307-C47E-46B5-9A64-D409A121E22D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BDD76-E11C-4A35-A613-4218E4186D83}" type="datetimeFigureOut">
              <a:rPr lang="es-ES" smtClean="0"/>
              <a:t>12/10/2013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36307-C47E-46B5-9A64-D409A121E22D}" type="slidenum">
              <a:rPr lang="es-ES" smtClean="0"/>
              <a:t>‹Nº›</a:t>
            </a:fld>
            <a:endParaRPr lang="es-E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BDD76-E11C-4A35-A613-4218E4186D83}" type="datetimeFigureOut">
              <a:rPr lang="es-ES" smtClean="0"/>
              <a:t>12/10/2013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3836307-C47E-46B5-9A64-D409A121E22D}" type="slidenum">
              <a:rPr lang="es-ES" smtClean="0"/>
              <a:t>‹Nº›</a:t>
            </a:fld>
            <a:endParaRPr lang="es-E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63CBDD76-E11C-4A35-A613-4218E4186D83}" type="datetimeFigureOut">
              <a:rPr lang="es-ES" smtClean="0"/>
              <a:t>12/10/2013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E3836307-C47E-46B5-9A64-D409A121E22D}" type="slidenum">
              <a:rPr lang="es-ES" smtClean="0"/>
              <a:t>‹Nº›</a:t>
            </a:fld>
            <a:endParaRPr lang="es-ES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s-ES" b="1" dirty="0"/>
              <a:t>Avance Control de Calidad</a:t>
            </a:r>
            <a:r>
              <a:rPr lang="es-ES" dirty="0" smtClean="0">
                <a:effectLst/>
              </a:rPr>
              <a:t/>
            </a:r>
            <a:br>
              <a:rPr lang="es-ES" dirty="0" smtClean="0">
                <a:effectLst/>
              </a:rPr>
            </a:b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es-ES" sz="7200" dirty="0"/>
              <a:t>Navarro </a:t>
            </a:r>
            <a:r>
              <a:rPr lang="es-ES" sz="7200" dirty="0" err="1"/>
              <a:t>Navarro</a:t>
            </a:r>
            <a:r>
              <a:rPr lang="es-ES" sz="7200" dirty="0"/>
              <a:t> Christian </a:t>
            </a:r>
            <a:r>
              <a:rPr lang="es-ES" sz="7200" dirty="0" err="1"/>
              <a:t>Alexandro</a:t>
            </a:r>
            <a:endParaRPr lang="es-ES" sz="7200" dirty="0" smtClean="0">
              <a:effectLst/>
            </a:endParaRPr>
          </a:p>
          <a:p>
            <a:r>
              <a:rPr lang="es-ES" sz="7200" dirty="0"/>
              <a:t>Palma </a:t>
            </a:r>
            <a:r>
              <a:rPr lang="es-ES" sz="7200" dirty="0" err="1"/>
              <a:t>Vazquez</a:t>
            </a:r>
            <a:r>
              <a:rPr lang="es-ES" sz="7200" dirty="0"/>
              <a:t> Israel</a:t>
            </a:r>
            <a:endParaRPr lang="es-ES" sz="7200" dirty="0" smtClean="0">
              <a:effectLst/>
            </a:endParaRPr>
          </a:p>
          <a:p>
            <a:r>
              <a:rPr lang="es-ES" sz="7200" dirty="0" err="1"/>
              <a:t>Ramirez</a:t>
            </a:r>
            <a:r>
              <a:rPr lang="es-ES" sz="7200" dirty="0"/>
              <a:t> Espinoza Daniel</a:t>
            </a:r>
            <a:endParaRPr lang="es-ES" sz="7200" dirty="0" smtClean="0">
              <a:effectLst/>
            </a:endParaRP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74441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b="1" dirty="0"/>
              <a:t>1. Introducción</a:t>
            </a:r>
            <a:r>
              <a:rPr lang="es-ES" dirty="0" smtClean="0">
                <a:effectLst/>
              </a:rPr>
              <a:t/>
            </a:r>
            <a:br>
              <a:rPr lang="es-ES" dirty="0" smtClean="0">
                <a:effectLst/>
              </a:rPr>
            </a:b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dirty="0"/>
              <a:t>Nombre de la Empresa: Chorizo Don Eli</a:t>
            </a:r>
            <a:endParaRPr lang="es-ES" dirty="0" smtClean="0">
              <a:effectLst/>
            </a:endParaRPr>
          </a:p>
          <a:p>
            <a:r>
              <a:rPr lang="es-ES" dirty="0" smtClean="0"/>
              <a:t>Dirección</a:t>
            </a:r>
            <a:r>
              <a:rPr lang="es-ES" dirty="0"/>
              <a:t>: Avenida </a:t>
            </a:r>
            <a:r>
              <a:rPr lang="es-ES" dirty="0" err="1"/>
              <a:t>Sinoquipe</a:t>
            </a:r>
            <a:r>
              <a:rPr lang="es-ES" dirty="0"/>
              <a:t> # 396, Entre Arizona y Las </a:t>
            </a:r>
            <a:r>
              <a:rPr lang="es-ES" dirty="0" err="1"/>
              <a:t>Americas</a:t>
            </a:r>
            <a:r>
              <a:rPr lang="es-ES" dirty="0"/>
              <a:t>, Col. Lomas de Madrid</a:t>
            </a:r>
            <a:r>
              <a:rPr lang="es-ES" dirty="0" smtClean="0"/>
              <a:t>. </a:t>
            </a:r>
            <a:r>
              <a:rPr lang="es-ES" dirty="0"/>
              <a:t>6622842921</a:t>
            </a:r>
            <a:endParaRPr lang="es-ES" dirty="0" smtClean="0">
              <a:effectLst/>
            </a:endParaRPr>
          </a:p>
          <a:p>
            <a:r>
              <a:rPr lang="es-ES" dirty="0" smtClean="0"/>
              <a:t>Producto </a:t>
            </a:r>
            <a:r>
              <a:rPr lang="es-ES" dirty="0"/>
              <a:t>o Servicio que Ofrece: Chorizo de Pavo y de Res.</a:t>
            </a:r>
            <a:endParaRPr lang="es-ES" dirty="0" smtClean="0">
              <a:effectLst/>
            </a:endParaRPr>
          </a:p>
          <a:p>
            <a:pPr marL="0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00983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1 Imagen" descr="Area de produccion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1640" y="548680"/>
            <a:ext cx="6480720" cy="557748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91609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Marcador de contenido" descr="https://lh6.googleusercontent.com/vjuN1y2Yg-ket7i1YMEVTs_4tWIyuvu689IyCeH7EOxrGqawOwjUhwlRVNO12KPyU7P_gYBlYKJffmfStVvpC3YLaCIrEit1cYwtazolyogYxf7Z_ngL1ijc1Q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692696"/>
            <a:ext cx="6696744" cy="54726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89514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b="1" dirty="0"/>
              <a:t>2. Definición del Problema</a:t>
            </a:r>
            <a:r>
              <a:rPr lang="es-ES" dirty="0" smtClean="0">
                <a:effectLst/>
              </a:rPr>
              <a:t/>
            </a:r>
            <a:br>
              <a:rPr lang="es-ES" dirty="0" smtClean="0">
                <a:effectLst/>
              </a:rPr>
            </a:b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09442" y="1807361"/>
            <a:ext cx="7522998" cy="4051437"/>
          </a:xfrm>
        </p:spPr>
        <p:txBody>
          <a:bodyPr>
            <a:normAutofit/>
          </a:bodyPr>
          <a:lstStyle/>
          <a:p>
            <a:r>
              <a:rPr lang="es-ES" sz="2400" dirty="0"/>
              <a:t>Cuando le comentamos el proyecto a don Eliseo (dueño de la empresa), nos mencionó que ellos manejaban una tolerancia de (+, -) 4 gramos en sus bolsitas de chorizo de 250 gramos, sin embargo no siempre se cumple con esta tolerancia. </a:t>
            </a:r>
            <a:br>
              <a:rPr lang="es-ES" sz="2400" dirty="0"/>
            </a:br>
            <a:r>
              <a:rPr lang="es-ES" sz="2400" dirty="0"/>
              <a:t>Al realizar las primeras mediciones para conocer el proceso, nos dimos cuenta que había bolsas que se salían de los límites comentados. </a:t>
            </a:r>
            <a:endParaRPr lang="es-ES" sz="2400" dirty="0" smtClean="0">
              <a:effectLst/>
            </a:endParaRP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7984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b="1" dirty="0"/>
              <a:t>2. Definición del Problema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b="1" u="sng" dirty="0"/>
              <a:t>Problema:</a:t>
            </a:r>
            <a:r>
              <a:rPr lang="es-ES" b="1" dirty="0"/>
              <a:t> No se tiene establecido un control estadístico del proceso. Al no llevar un control estadístico se pierde mucha información importante para la toma de decisiones sobre el producto o proceso.</a:t>
            </a:r>
            <a:endParaRPr lang="es-ES" dirty="0" smtClean="0">
              <a:effectLst/>
            </a:endParaRPr>
          </a:p>
          <a:p>
            <a:r>
              <a:rPr lang="es-ES" b="1" u="sng" dirty="0"/>
              <a:t>Objetivo:</a:t>
            </a:r>
            <a:r>
              <a:rPr lang="es-ES" b="1" dirty="0"/>
              <a:t> Establecer un plan de control y un control estadístico. A partir de eso generar la información importante sobre el proceso y proporcionar dicha información a el señor Eliseo. También buscaremos darle a conocer los beneficios de esto para que se le dé seguimiento a el proyecto.</a:t>
            </a:r>
            <a:endParaRPr lang="es-ES" dirty="0" smtClean="0">
              <a:effectLst/>
            </a:endParaRP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66270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Marcador de contenido" descr="C:\Users\alex\Desktop\metodos\a5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04664"/>
            <a:ext cx="4320480" cy="316835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4 Imagen" descr="C:\Users\alex\Desktop\metodos\a7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058" y="3606940"/>
            <a:ext cx="4312771" cy="29714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58116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encial">
  <a:themeElements>
    <a:clrScheme name="Esenc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enc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enc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57</TotalTime>
  <Words>198</Words>
  <Application>Microsoft Office PowerPoint</Application>
  <PresentationFormat>Presentación en pantalla (4:3)</PresentationFormat>
  <Paragraphs>13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8" baseType="lpstr">
      <vt:lpstr>Esencial</vt:lpstr>
      <vt:lpstr>Avance Control de Calidad </vt:lpstr>
      <vt:lpstr>1. Introducción </vt:lpstr>
      <vt:lpstr>Presentación de PowerPoint</vt:lpstr>
      <vt:lpstr>Presentación de PowerPoint</vt:lpstr>
      <vt:lpstr>2. Definición del Problema </vt:lpstr>
      <vt:lpstr>2. Definición del Problema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 . N_n</dc:creator>
  <cp:lastModifiedBy>c . N_n</cp:lastModifiedBy>
  <cp:revision>7</cp:revision>
  <dcterms:created xsi:type="dcterms:W3CDTF">2013-10-09T01:22:07Z</dcterms:created>
  <dcterms:modified xsi:type="dcterms:W3CDTF">2013-10-13T05:53:52Z</dcterms:modified>
</cp:coreProperties>
</file>